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64" r:id="rId3"/>
    <p:sldId id="257" r:id="rId4"/>
    <p:sldId id="258" r:id="rId5"/>
    <p:sldId id="265" r:id="rId6"/>
    <p:sldId id="261" r:id="rId7"/>
    <p:sldId id="259" r:id="rId8"/>
    <p:sldId id="260" r:id="rId9"/>
    <p:sldId id="262" r:id="rId10"/>
    <p:sldId id="26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2"/>
    <p:restoredTop sz="94721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A72AE26-C63A-400E-9647-6115D4B65E2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1D9A38C-A9CE-4670-A345-511C66DDD62D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/>
            <a:t>Georgia has passed two new bills that will impact your child’s education. </a:t>
          </a:r>
        </a:p>
      </dgm:t>
    </dgm:pt>
    <dgm:pt modelId="{E13C4C08-3A29-4FEA-9684-144B675E52C0}" type="parTrans" cxnId="{ABB4A5B5-86F9-456B-9D08-BAC1E991B0BC}">
      <dgm:prSet/>
      <dgm:spPr/>
      <dgm:t>
        <a:bodyPr/>
        <a:lstStyle/>
        <a:p>
          <a:endParaRPr lang="en-US"/>
        </a:p>
      </dgm:t>
    </dgm:pt>
    <dgm:pt modelId="{1304D89B-424D-4E89-B8C7-E0E9A00C60DF}" type="sibTrans" cxnId="{ABB4A5B5-86F9-456B-9D08-BAC1E991B0BC}">
      <dgm:prSet/>
      <dgm:spPr/>
      <dgm:t>
        <a:bodyPr/>
        <a:lstStyle/>
        <a:p>
          <a:endParaRPr lang="en-US"/>
        </a:p>
      </dgm:t>
    </dgm:pt>
    <dgm:pt modelId="{241B56FE-5DC0-4167-8BA4-A7DE8A819078}">
      <dgm:prSet/>
      <dgm:spPr/>
      <dgm:t>
        <a:bodyPr/>
        <a:lstStyle/>
        <a:p>
          <a:pPr algn="ctr">
            <a:defRPr b="1"/>
          </a:pPr>
          <a:r>
            <a:rPr lang="en-US"/>
            <a:t>The goals of the bills are: </a:t>
          </a:r>
        </a:p>
      </dgm:t>
    </dgm:pt>
    <dgm:pt modelId="{684705C5-18F9-486C-8A26-5D90BA2E9AC8}" type="parTrans" cxnId="{1966EB6E-6741-4215-AF88-1072126E117B}">
      <dgm:prSet/>
      <dgm:spPr/>
      <dgm:t>
        <a:bodyPr/>
        <a:lstStyle/>
        <a:p>
          <a:endParaRPr lang="en-US"/>
        </a:p>
      </dgm:t>
    </dgm:pt>
    <dgm:pt modelId="{3FFC9736-B3A6-4C38-97BD-129378EC72C3}" type="sibTrans" cxnId="{1966EB6E-6741-4215-AF88-1072126E117B}">
      <dgm:prSet/>
      <dgm:spPr/>
      <dgm:t>
        <a:bodyPr/>
        <a:lstStyle/>
        <a:p>
          <a:endParaRPr lang="en-US"/>
        </a:p>
      </dgm:t>
    </dgm:pt>
    <dgm:pt modelId="{F38AE781-BDBA-49D6-9046-58ED0A83350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To improve literacy instruction </a:t>
          </a:r>
          <a:endParaRPr lang="en-US" dirty="0"/>
        </a:p>
      </dgm:t>
    </dgm:pt>
    <dgm:pt modelId="{95FC9956-BB70-44C8-9C9A-6A52534B0C7C}" type="parTrans" cxnId="{93889DA4-2B3D-4978-8DB5-CF9AA2C1264C}">
      <dgm:prSet/>
      <dgm:spPr/>
      <dgm:t>
        <a:bodyPr/>
        <a:lstStyle/>
        <a:p>
          <a:endParaRPr lang="en-US"/>
        </a:p>
      </dgm:t>
    </dgm:pt>
    <dgm:pt modelId="{EE1DDE2D-E470-49D3-8FF3-E05D3150BA47}" type="sibTrans" cxnId="{93889DA4-2B3D-4978-8DB5-CF9AA2C1264C}">
      <dgm:prSet/>
      <dgm:spPr/>
      <dgm:t>
        <a:bodyPr/>
        <a:lstStyle/>
        <a:p>
          <a:endParaRPr lang="en-US"/>
        </a:p>
      </dgm:t>
    </dgm:pt>
    <dgm:pt modelId="{A8A89880-0907-4EE8-815F-5B6362F7A31D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To identify reading difficulties in students early on, so that students can receive support </a:t>
          </a:r>
        </a:p>
      </dgm:t>
    </dgm:pt>
    <dgm:pt modelId="{8EB86AD5-82DB-46FF-8DCE-3C23A4E85550}" type="parTrans" cxnId="{78AEE9EB-E8B0-466C-9A4A-ED453ADE8252}">
      <dgm:prSet/>
      <dgm:spPr/>
      <dgm:t>
        <a:bodyPr/>
        <a:lstStyle/>
        <a:p>
          <a:endParaRPr lang="en-US"/>
        </a:p>
      </dgm:t>
    </dgm:pt>
    <dgm:pt modelId="{1790EEF3-5A77-4C54-90B8-8DD480ECDCC8}" type="sibTrans" cxnId="{78AEE9EB-E8B0-466C-9A4A-ED453ADE8252}">
      <dgm:prSet/>
      <dgm:spPr/>
      <dgm:t>
        <a:bodyPr/>
        <a:lstStyle/>
        <a:p>
          <a:endParaRPr lang="en-US"/>
        </a:p>
      </dgm:t>
    </dgm:pt>
    <dgm:pt modelId="{951290C7-C7D0-414C-A9B2-5382BDB91BFB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To improve reading skills to ensure that students are reading at or above  grade level by the end of 3</a:t>
          </a:r>
          <a:r>
            <a:rPr lang="en-US" baseline="30000"/>
            <a:t>rd</a:t>
          </a:r>
          <a:r>
            <a:rPr lang="en-US"/>
            <a:t> grade </a:t>
          </a:r>
        </a:p>
      </dgm:t>
    </dgm:pt>
    <dgm:pt modelId="{F88B8D7E-10EB-42E7-BDFE-54AA40FC84F9}" type="parTrans" cxnId="{AC9CAECC-A544-44FC-BF06-35912CBE4ECE}">
      <dgm:prSet/>
      <dgm:spPr/>
      <dgm:t>
        <a:bodyPr/>
        <a:lstStyle/>
        <a:p>
          <a:endParaRPr lang="en-US"/>
        </a:p>
      </dgm:t>
    </dgm:pt>
    <dgm:pt modelId="{8AAA52CA-2D63-45A1-A691-0AB352449B8F}" type="sibTrans" cxnId="{AC9CAECC-A544-44FC-BF06-35912CBE4ECE}">
      <dgm:prSet/>
      <dgm:spPr/>
      <dgm:t>
        <a:bodyPr/>
        <a:lstStyle/>
        <a:p>
          <a:endParaRPr lang="en-US"/>
        </a:p>
      </dgm:t>
    </dgm:pt>
    <dgm:pt modelId="{3FB1ABA0-88B0-9E49-95C6-7348CD10EFA9}" type="pres">
      <dgm:prSet presAssocID="{9A72AE26-C63A-400E-9647-6115D4B65E21}" presName="linear" presStyleCnt="0">
        <dgm:presLayoutVars>
          <dgm:animLvl val="lvl"/>
          <dgm:resizeHandles val="exact"/>
        </dgm:presLayoutVars>
      </dgm:prSet>
      <dgm:spPr/>
    </dgm:pt>
    <dgm:pt modelId="{64031A9E-54F5-4B4A-A7C1-D341065AA1F7}" type="pres">
      <dgm:prSet presAssocID="{91D9A38C-A9CE-4670-A345-511C66DDD62D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877ED336-98C0-E347-9ECB-F0B1FC4B39F4}" type="pres">
      <dgm:prSet presAssocID="{1304D89B-424D-4E89-B8C7-E0E9A00C60DF}" presName="spacer" presStyleCnt="0"/>
      <dgm:spPr/>
    </dgm:pt>
    <dgm:pt modelId="{3F15529E-F653-3840-B051-89B8C8A3F87A}" type="pres">
      <dgm:prSet presAssocID="{241B56FE-5DC0-4167-8BA4-A7DE8A819078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0FA9B3E5-AEE5-8840-9378-E1037D103601}" type="pres">
      <dgm:prSet presAssocID="{241B56FE-5DC0-4167-8BA4-A7DE8A819078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41004B06-A4A5-9B4A-BC84-580E02A1A073}" type="presOf" srcId="{F38AE781-BDBA-49D6-9046-58ED0A833505}" destId="{0FA9B3E5-AEE5-8840-9378-E1037D103601}" srcOrd="0" destOrd="0" presId="urn:microsoft.com/office/officeart/2005/8/layout/vList2"/>
    <dgm:cxn modelId="{329CFF2A-B6BC-4741-8837-3C7E262ABF25}" type="presOf" srcId="{91D9A38C-A9CE-4670-A345-511C66DDD62D}" destId="{64031A9E-54F5-4B4A-A7C1-D341065AA1F7}" srcOrd="0" destOrd="0" presId="urn:microsoft.com/office/officeart/2005/8/layout/vList2"/>
    <dgm:cxn modelId="{1966EB6E-6741-4215-AF88-1072126E117B}" srcId="{9A72AE26-C63A-400E-9647-6115D4B65E21}" destId="{241B56FE-5DC0-4167-8BA4-A7DE8A819078}" srcOrd="1" destOrd="0" parTransId="{684705C5-18F9-486C-8A26-5D90BA2E9AC8}" sibTransId="{3FFC9736-B3A6-4C38-97BD-129378EC72C3}"/>
    <dgm:cxn modelId="{9371CF72-E50E-3C45-9A4E-70CAFBA254F8}" type="presOf" srcId="{241B56FE-5DC0-4167-8BA4-A7DE8A819078}" destId="{3F15529E-F653-3840-B051-89B8C8A3F87A}" srcOrd="0" destOrd="0" presId="urn:microsoft.com/office/officeart/2005/8/layout/vList2"/>
    <dgm:cxn modelId="{ED86FA7B-6E4C-F040-A613-236D2894B7E3}" type="presOf" srcId="{A8A89880-0907-4EE8-815F-5B6362F7A31D}" destId="{0FA9B3E5-AEE5-8840-9378-E1037D103601}" srcOrd="0" destOrd="1" presId="urn:microsoft.com/office/officeart/2005/8/layout/vList2"/>
    <dgm:cxn modelId="{DFFF9F82-1AF3-AD42-A33A-0E6924C848C1}" type="presOf" srcId="{951290C7-C7D0-414C-A9B2-5382BDB91BFB}" destId="{0FA9B3E5-AEE5-8840-9378-E1037D103601}" srcOrd="0" destOrd="2" presId="urn:microsoft.com/office/officeart/2005/8/layout/vList2"/>
    <dgm:cxn modelId="{516CCE84-B5EF-354E-8306-C67FBD402B1F}" type="presOf" srcId="{9A72AE26-C63A-400E-9647-6115D4B65E21}" destId="{3FB1ABA0-88B0-9E49-95C6-7348CD10EFA9}" srcOrd="0" destOrd="0" presId="urn:microsoft.com/office/officeart/2005/8/layout/vList2"/>
    <dgm:cxn modelId="{93889DA4-2B3D-4978-8DB5-CF9AA2C1264C}" srcId="{241B56FE-5DC0-4167-8BA4-A7DE8A819078}" destId="{F38AE781-BDBA-49D6-9046-58ED0A833505}" srcOrd="0" destOrd="0" parTransId="{95FC9956-BB70-44C8-9C9A-6A52534B0C7C}" sibTransId="{EE1DDE2D-E470-49D3-8FF3-E05D3150BA47}"/>
    <dgm:cxn modelId="{ABB4A5B5-86F9-456B-9D08-BAC1E991B0BC}" srcId="{9A72AE26-C63A-400E-9647-6115D4B65E21}" destId="{91D9A38C-A9CE-4670-A345-511C66DDD62D}" srcOrd="0" destOrd="0" parTransId="{E13C4C08-3A29-4FEA-9684-144B675E52C0}" sibTransId="{1304D89B-424D-4E89-B8C7-E0E9A00C60DF}"/>
    <dgm:cxn modelId="{AC9CAECC-A544-44FC-BF06-35912CBE4ECE}" srcId="{241B56FE-5DC0-4167-8BA4-A7DE8A819078}" destId="{951290C7-C7D0-414C-A9B2-5382BDB91BFB}" srcOrd="2" destOrd="0" parTransId="{F88B8D7E-10EB-42E7-BDFE-54AA40FC84F9}" sibTransId="{8AAA52CA-2D63-45A1-A691-0AB352449B8F}"/>
    <dgm:cxn modelId="{78AEE9EB-E8B0-466C-9A4A-ED453ADE8252}" srcId="{241B56FE-5DC0-4167-8BA4-A7DE8A819078}" destId="{A8A89880-0907-4EE8-815F-5B6362F7A31D}" srcOrd="1" destOrd="0" parTransId="{8EB86AD5-82DB-46FF-8DCE-3C23A4E85550}" sibTransId="{1790EEF3-5A77-4C54-90B8-8DD480ECDCC8}"/>
    <dgm:cxn modelId="{385EFD15-DBAD-634A-B3A8-144882A065E8}" type="presParOf" srcId="{3FB1ABA0-88B0-9E49-95C6-7348CD10EFA9}" destId="{64031A9E-54F5-4B4A-A7C1-D341065AA1F7}" srcOrd="0" destOrd="0" presId="urn:microsoft.com/office/officeart/2005/8/layout/vList2"/>
    <dgm:cxn modelId="{E4371C50-E68F-DF43-9D3F-33C228DD4BF0}" type="presParOf" srcId="{3FB1ABA0-88B0-9E49-95C6-7348CD10EFA9}" destId="{877ED336-98C0-E347-9ECB-F0B1FC4B39F4}" srcOrd="1" destOrd="0" presId="urn:microsoft.com/office/officeart/2005/8/layout/vList2"/>
    <dgm:cxn modelId="{C789E5B5-4312-F54F-915C-5B61C4DBB63F}" type="presParOf" srcId="{3FB1ABA0-88B0-9E49-95C6-7348CD10EFA9}" destId="{3F15529E-F653-3840-B051-89B8C8A3F87A}" srcOrd="2" destOrd="0" presId="urn:microsoft.com/office/officeart/2005/8/layout/vList2"/>
    <dgm:cxn modelId="{D4C684CA-DF3A-AD4D-99E3-0D8C68C5DF76}" type="presParOf" srcId="{3FB1ABA0-88B0-9E49-95C6-7348CD10EFA9}" destId="{0FA9B3E5-AEE5-8840-9378-E1037D103601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2441671-56E0-4304-A606-85FAD42224B0}" type="doc">
      <dgm:prSet loTypeId="urn:microsoft.com/office/officeart/2016/7/layout/BasicLinearProcessNumbered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250572B-0C04-447E-9CEC-57F9FE2BE16B}">
      <dgm:prSet custT="1"/>
      <dgm:spPr/>
      <dgm:t>
        <a:bodyPr/>
        <a:lstStyle/>
        <a:p>
          <a:r>
            <a:rPr lang="en-US" sz="1600" dirty="0"/>
            <a:t>Remember, YOU are your child’s first teacher!</a:t>
          </a:r>
        </a:p>
      </dgm:t>
    </dgm:pt>
    <dgm:pt modelId="{6C877E15-7F04-4D63-A6B1-889BA67CD79B}" type="parTrans" cxnId="{BEB2289E-1801-4281-8121-58D4FE0E0DFB}">
      <dgm:prSet/>
      <dgm:spPr/>
      <dgm:t>
        <a:bodyPr/>
        <a:lstStyle/>
        <a:p>
          <a:endParaRPr lang="en-US"/>
        </a:p>
      </dgm:t>
    </dgm:pt>
    <dgm:pt modelId="{F2429139-6DF0-4B34-9EC6-AB21DBAE7D6D}" type="sibTrans" cxnId="{BEB2289E-1801-4281-8121-58D4FE0E0DFB}">
      <dgm:prSet phldrT="1" phldr="0"/>
      <dgm:spPr/>
      <dgm:t>
        <a:bodyPr/>
        <a:lstStyle/>
        <a:p>
          <a:r>
            <a:rPr lang="en-US"/>
            <a:t>1</a:t>
          </a:r>
          <a:endParaRPr lang="en-US" dirty="0"/>
        </a:p>
      </dgm:t>
    </dgm:pt>
    <dgm:pt modelId="{1FB4A130-82C2-4D63-97FE-5E5B42D20401}">
      <dgm:prSet custT="1"/>
      <dgm:spPr/>
      <dgm:t>
        <a:bodyPr/>
        <a:lstStyle/>
        <a:p>
          <a:r>
            <a:rPr lang="en-US" sz="1600" dirty="0"/>
            <a:t>Talk to your child about school. </a:t>
          </a:r>
        </a:p>
      </dgm:t>
    </dgm:pt>
    <dgm:pt modelId="{FB3FBF56-9C39-4F2C-8717-F95B44D4C80C}" type="parTrans" cxnId="{8B33FB0E-035E-40F7-8885-9349CC3C3C25}">
      <dgm:prSet/>
      <dgm:spPr/>
      <dgm:t>
        <a:bodyPr/>
        <a:lstStyle/>
        <a:p>
          <a:endParaRPr lang="en-US"/>
        </a:p>
      </dgm:t>
    </dgm:pt>
    <dgm:pt modelId="{D2572F5D-9232-4051-BC88-86DEDE3E372E}" type="sibTrans" cxnId="{8B33FB0E-035E-40F7-8885-9349CC3C3C25}">
      <dgm:prSet phldrT="2" phldr="0"/>
      <dgm:spPr/>
      <dgm:t>
        <a:bodyPr/>
        <a:lstStyle/>
        <a:p>
          <a:r>
            <a:rPr lang="en-US"/>
            <a:t>2</a:t>
          </a:r>
          <a:endParaRPr lang="en-US" dirty="0"/>
        </a:p>
      </dgm:t>
    </dgm:pt>
    <dgm:pt modelId="{C7B7FD5E-F7D8-4A93-83CF-172D2DE75ECD}">
      <dgm:prSet custT="1"/>
      <dgm:spPr/>
      <dgm:t>
        <a:bodyPr/>
        <a:lstStyle/>
        <a:p>
          <a:r>
            <a:rPr lang="en-US" sz="1600" dirty="0"/>
            <a:t>Read to your child or with your child </a:t>
          </a:r>
        </a:p>
      </dgm:t>
    </dgm:pt>
    <dgm:pt modelId="{7AED6511-A719-47A2-931F-35F05F02BD5A}" type="parTrans" cxnId="{FA30C45C-DC6E-4A5D-84BE-413CE41102BC}">
      <dgm:prSet/>
      <dgm:spPr/>
      <dgm:t>
        <a:bodyPr/>
        <a:lstStyle/>
        <a:p>
          <a:endParaRPr lang="en-US"/>
        </a:p>
      </dgm:t>
    </dgm:pt>
    <dgm:pt modelId="{B25A2D0B-2534-4E8E-A8C8-E33B0E394980}" type="sibTrans" cxnId="{FA30C45C-DC6E-4A5D-84BE-413CE41102BC}">
      <dgm:prSet phldrT="3" phldr="0"/>
      <dgm:spPr/>
      <dgm:t>
        <a:bodyPr/>
        <a:lstStyle/>
        <a:p>
          <a:r>
            <a:rPr lang="en-US"/>
            <a:t>3</a:t>
          </a:r>
        </a:p>
      </dgm:t>
    </dgm:pt>
    <dgm:pt modelId="{066C4500-B529-4494-BB32-1A61128A7DF2}">
      <dgm:prSet custT="1"/>
      <dgm:spPr/>
      <dgm:t>
        <a:bodyPr/>
        <a:lstStyle/>
        <a:p>
          <a:r>
            <a:rPr lang="en-US" sz="1400" dirty="0"/>
            <a:t>Always maintain open and positive communication with your child’s teacher(s). Remember, you and the teacher(s) are a TEAM.</a:t>
          </a:r>
        </a:p>
      </dgm:t>
    </dgm:pt>
    <dgm:pt modelId="{8CBED0C2-5D8D-439C-ADEC-CCA6650DF073}" type="parTrans" cxnId="{4C305A71-9E10-4709-B170-CD78FCA69EA1}">
      <dgm:prSet/>
      <dgm:spPr/>
      <dgm:t>
        <a:bodyPr/>
        <a:lstStyle/>
        <a:p>
          <a:endParaRPr lang="en-US"/>
        </a:p>
      </dgm:t>
    </dgm:pt>
    <dgm:pt modelId="{F84ACAEB-5841-4643-9F00-7378CA756D62}" type="sibTrans" cxnId="{4C305A71-9E10-4709-B170-CD78FCA69EA1}">
      <dgm:prSet phldrT="4" phldr="0"/>
      <dgm:spPr/>
      <dgm:t>
        <a:bodyPr/>
        <a:lstStyle/>
        <a:p>
          <a:r>
            <a:rPr lang="en-US"/>
            <a:t>4</a:t>
          </a:r>
        </a:p>
      </dgm:t>
    </dgm:pt>
    <dgm:pt modelId="{BFF9FDFF-4501-4CFE-BA5C-62CBEDB30362}">
      <dgm:prSet/>
      <dgm:spPr/>
      <dgm:t>
        <a:bodyPr/>
        <a:lstStyle/>
        <a:p>
          <a:r>
            <a:rPr lang="en-US" dirty="0"/>
            <a:t>Ask questions, get involved, and attend school functions when possible. </a:t>
          </a:r>
        </a:p>
      </dgm:t>
    </dgm:pt>
    <dgm:pt modelId="{68A1CAC2-7EC1-4431-978F-FA5DF181AC03}" type="parTrans" cxnId="{2CFAE8B2-9650-4A35-93FB-DDCE83172DB8}">
      <dgm:prSet/>
      <dgm:spPr/>
      <dgm:t>
        <a:bodyPr/>
        <a:lstStyle/>
        <a:p>
          <a:endParaRPr lang="en-US"/>
        </a:p>
      </dgm:t>
    </dgm:pt>
    <dgm:pt modelId="{94A24AE6-502E-4608-A0C4-23742B79D8F7}" type="sibTrans" cxnId="{2CFAE8B2-9650-4A35-93FB-DDCE83172DB8}">
      <dgm:prSet phldrT="5" phldr="0"/>
      <dgm:spPr/>
      <dgm:t>
        <a:bodyPr/>
        <a:lstStyle/>
        <a:p>
          <a:r>
            <a:rPr lang="en-US"/>
            <a:t>5</a:t>
          </a:r>
        </a:p>
      </dgm:t>
    </dgm:pt>
    <dgm:pt modelId="{F6FD730B-8367-0147-9C8B-602AB061564C}" type="pres">
      <dgm:prSet presAssocID="{A2441671-56E0-4304-A606-85FAD42224B0}" presName="Name0" presStyleCnt="0">
        <dgm:presLayoutVars>
          <dgm:animLvl val="lvl"/>
          <dgm:resizeHandles val="exact"/>
        </dgm:presLayoutVars>
      </dgm:prSet>
      <dgm:spPr/>
    </dgm:pt>
    <dgm:pt modelId="{31C4504F-4490-874D-A96D-2FE6DC58C573}" type="pres">
      <dgm:prSet presAssocID="{B250572B-0C04-447E-9CEC-57F9FE2BE16B}" presName="compositeNode" presStyleCnt="0">
        <dgm:presLayoutVars>
          <dgm:bulletEnabled val="1"/>
        </dgm:presLayoutVars>
      </dgm:prSet>
      <dgm:spPr/>
    </dgm:pt>
    <dgm:pt modelId="{CE88A1F0-E32F-7B4D-AE24-3FC302667437}" type="pres">
      <dgm:prSet presAssocID="{B250572B-0C04-447E-9CEC-57F9FE2BE16B}" presName="bgRect" presStyleLbl="bgAccFollowNode1" presStyleIdx="0" presStyleCnt="5"/>
      <dgm:spPr/>
    </dgm:pt>
    <dgm:pt modelId="{B87B27EE-167B-CC44-B6B0-C280C7C0A826}" type="pres">
      <dgm:prSet presAssocID="{F2429139-6DF0-4B34-9EC6-AB21DBAE7D6D}" presName="sibTransNodeCircle" presStyleLbl="alignNode1" presStyleIdx="0" presStyleCnt="10">
        <dgm:presLayoutVars>
          <dgm:chMax val="0"/>
          <dgm:bulletEnabled/>
        </dgm:presLayoutVars>
      </dgm:prSet>
      <dgm:spPr/>
    </dgm:pt>
    <dgm:pt modelId="{40DC3962-3F58-6C44-AC1B-B94A3E478E4E}" type="pres">
      <dgm:prSet presAssocID="{B250572B-0C04-447E-9CEC-57F9FE2BE16B}" presName="bottomLine" presStyleLbl="alignNode1" presStyleIdx="1" presStyleCnt="10">
        <dgm:presLayoutVars/>
      </dgm:prSet>
      <dgm:spPr/>
    </dgm:pt>
    <dgm:pt modelId="{314FD40B-188F-AD47-BA4D-A6AF130407FB}" type="pres">
      <dgm:prSet presAssocID="{B250572B-0C04-447E-9CEC-57F9FE2BE16B}" presName="nodeText" presStyleLbl="bgAccFollowNode1" presStyleIdx="0" presStyleCnt="5">
        <dgm:presLayoutVars>
          <dgm:bulletEnabled val="1"/>
        </dgm:presLayoutVars>
      </dgm:prSet>
      <dgm:spPr/>
    </dgm:pt>
    <dgm:pt modelId="{88CF9CFC-ECE8-2E43-A453-85F00350D37A}" type="pres">
      <dgm:prSet presAssocID="{F2429139-6DF0-4B34-9EC6-AB21DBAE7D6D}" presName="sibTrans" presStyleCnt="0"/>
      <dgm:spPr/>
    </dgm:pt>
    <dgm:pt modelId="{389714CB-0AC7-5241-8C91-62BE312EAC1C}" type="pres">
      <dgm:prSet presAssocID="{1FB4A130-82C2-4D63-97FE-5E5B42D20401}" presName="compositeNode" presStyleCnt="0">
        <dgm:presLayoutVars>
          <dgm:bulletEnabled val="1"/>
        </dgm:presLayoutVars>
      </dgm:prSet>
      <dgm:spPr/>
    </dgm:pt>
    <dgm:pt modelId="{BE942755-6214-E644-B6C1-3F084A6F7291}" type="pres">
      <dgm:prSet presAssocID="{1FB4A130-82C2-4D63-97FE-5E5B42D20401}" presName="bgRect" presStyleLbl="bgAccFollowNode1" presStyleIdx="1" presStyleCnt="5"/>
      <dgm:spPr/>
    </dgm:pt>
    <dgm:pt modelId="{48EB71BE-2E84-854C-8056-C8DEEEBA2A69}" type="pres">
      <dgm:prSet presAssocID="{D2572F5D-9232-4051-BC88-86DEDE3E372E}" presName="sibTransNodeCircle" presStyleLbl="alignNode1" presStyleIdx="2" presStyleCnt="10">
        <dgm:presLayoutVars>
          <dgm:chMax val="0"/>
          <dgm:bulletEnabled/>
        </dgm:presLayoutVars>
      </dgm:prSet>
      <dgm:spPr/>
    </dgm:pt>
    <dgm:pt modelId="{2B002359-799A-5241-8012-83E47D91E1B5}" type="pres">
      <dgm:prSet presAssocID="{1FB4A130-82C2-4D63-97FE-5E5B42D20401}" presName="bottomLine" presStyleLbl="alignNode1" presStyleIdx="3" presStyleCnt="10">
        <dgm:presLayoutVars/>
      </dgm:prSet>
      <dgm:spPr/>
    </dgm:pt>
    <dgm:pt modelId="{2595BB76-E8A2-B346-A5DD-8D0E42B84D6C}" type="pres">
      <dgm:prSet presAssocID="{1FB4A130-82C2-4D63-97FE-5E5B42D20401}" presName="nodeText" presStyleLbl="bgAccFollowNode1" presStyleIdx="1" presStyleCnt="5">
        <dgm:presLayoutVars>
          <dgm:bulletEnabled val="1"/>
        </dgm:presLayoutVars>
      </dgm:prSet>
      <dgm:spPr/>
    </dgm:pt>
    <dgm:pt modelId="{B28359D2-434A-2943-838E-3B17746C2903}" type="pres">
      <dgm:prSet presAssocID="{D2572F5D-9232-4051-BC88-86DEDE3E372E}" presName="sibTrans" presStyleCnt="0"/>
      <dgm:spPr/>
    </dgm:pt>
    <dgm:pt modelId="{BCC9C4D8-4849-B741-97E4-DD37609394C8}" type="pres">
      <dgm:prSet presAssocID="{C7B7FD5E-F7D8-4A93-83CF-172D2DE75ECD}" presName="compositeNode" presStyleCnt="0">
        <dgm:presLayoutVars>
          <dgm:bulletEnabled val="1"/>
        </dgm:presLayoutVars>
      </dgm:prSet>
      <dgm:spPr/>
    </dgm:pt>
    <dgm:pt modelId="{4B96D1F3-1301-DC4C-AC13-BF7040A53FFB}" type="pres">
      <dgm:prSet presAssocID="{C7B7FD5E-F7D8-4A93-83CF-172D2DE75ECD}" presName="bgRect" presStyleLbl="bgAccFollowNode1" presStyleIdx="2" presStyleCnt="5"/>
      <dgm:spPr/>
    </dgm:pt>
    <dgm:pt modelId="{16DA00E0-C485-294F-B554-CAF432640D0D}" type="pres">
      <dgm:prSet presAssocID="{B25A2D0B-2534-4E8E-A8C8-E33B0E394980}" presName="sibTransNodeCircle" presStyleLbl="alignNode1" presStyleIdx="4" presStyleCnt="10">
        <dgm:presLayoutVars>
          <dgm:chMax val="0"/>
          <dgm:bulletEnabled/>
        </dgm:presLayoutVars>
      </dgm:prSet>
      <dgm:spPr/>
    </dgm:pt>
    <dgm:pt modelId="{E33162D7-B0F2-E042-A3FC-2BCEDF6CF5F1}" type="pres">
      <dgm:prSet presAssocID="{C7B7FD5E-F7D8-4A93-83CF-172D2DE75ECD}" presName="bottomLine" presStyleLbl="alignNode1" presStyleIdx="5" presStyleCnt="10">
        <dgm:presLayoutVars/>
      </dgm:prSet>
      <dgm:spPr/>
    </dgm:pt>
    <dgm:pt modelId="{2C2BC91A-4AA7-4D47-9AE2-0E2A41BD1654}" type="pres">
      <dgm:prSet presAssocID="{C7B7FD5E-F7D8-4A93-83CF-172D2DE75ECD}" presName="nodeText" presStyleLbl="bgAccFollowNode1" presStyleIdx="2" presStyleCnt="5">
        <dgm:presLayoutVars>
          <dgm:bulletEnabled val="1"/>
        </dgm:presLayoutVars>
      </dgm:prSet>
      <dgm:spPr/>
    </dgm:pt>
    <dgm:pt modelId="{95D1C0DB-E140-8048-9EA6-88559264FBDF}" type="pres">
      <dgm:prSet presAssocID="{B25A2D0B-2534-4E8E-A8C8-E33B0E394980}" presName="sibTrans" presStyleCnt="0"/>
      <dgm:spPr/>
    </dgm:pt>
    <dgm:pt modelId="{FCFD2540-7507-1C4A-9B3B-A9FAD4E98487}" type="pres">
      <dgm:prSet presAssocID="{066C4500-B529-4494-BB32-1A61128A7DF2}" presName="compositeNode" presStyleCnt="0">
        <dgm:presLayoutVars>
          <dgm:bulletEnabled val="1"/>
        </dgm:presLayoutVars>
      </dgm:prSet>
      <dgm:spPr/>
    </dgm:pt>
    <dgm:pt modelId="{E6117348-F1F0-2143-86DD-16751CBD33D1}" type="pres">
      <dgm:prSet presAssocID="{066C4500-B529-4494-BB32-1A61128A7DF2}" presName="bgRect" presStyleLbl="bgAccFollowNode1" presStyleIdx="3" presStyleCnt="5"/>
      <dgm:spPr/>
    </dgm:pt>
    <dgm:pt modelId="{7CA54FED-F579-6D4C-B7AE-CE92F98CD8E2}" type="pres">
      <dgm:prSet presAssocID="{F84ACAEB-5841-4643-9F00-7378CA756D62}" presName="sibTransNodeCircle" presStyleLbl="alignNode1" presStyleIdx="6" presStyleCnt="10">
        <dgm:presLayoutVars>
          <dgm:chMax val="0"/>
          <dgm:bulletEnabled/>
        </dgm:presLayoutVars>
      </dgm:prSet>
      <dgm:spPr/>
    </dgm:pt>
    <dgm:pt modelId="{4B5BB795-FF69-6E46-A332-0AEB4C9EBE50}" type="pres">
      <dgm:prSet presAssocID="{066C4500-B529-4494-BB32-1A61128A7DF2}" presName="bottomLine" presStyleLbl="alignNode1" presStyleIdx="7" presStyleCnt="10">
        <dgm:presLayoutVars/>
      </dgm:prSet>
      <dgm:spPr/>
    </dgm:pt>
    <dgm:pt modelId="{D6C296A4-876F-E541-9604-873A34636DAF}" type="pres">
      <dgm:prSet presAssocID="{066C4500-B529-4494-BB32-1A61128A7DF2}" presName="nodeText" presStyleLbl="bgAccFollowNode1" presStyleIdx="3" presStyleCnt="5">
        <dgm:presLayoutVars>
          <dgm:bulletEnabled val="1"/>
        </dgm:presLayoutVars>
      </dgm:prSet>
      <dgm:spPr/>
    </dgm:pt>
    <dgm:pt modelId="{AC4AB527-37C3-2341-8003-D3572C311062}" type="pres">
      <dgm:prSet presAssocID="{F84ACAEB-5841-4643-9F00-7378CA756D62}" presName="sibTrans" presStyleCnt="0"/>
      <dgm:spPr/>
    </dgm:pt>
    <dgm:pt modelId="{AB5F7D96-FFAC-E241-9D0B-C15871F8212F}" type="pres">
      <dgm:prSet presAssocID="{BFF9FDFF-4501-4CFE-BA5C-62CBEDB30362}" presName="compositeNode" presStyleCnt="0">
        <dgm:presLayoutVars>
          <dgm:bulletEnabled val="1"/>
        </dgm:presLayoutVars>
      </dgm:prSet>
      <dgm:spPr/>
    </dgm:pt>
    <dgm:pt modelId="{1CEE25EF-374C-954E-AC38-B77596CA9E32}" type="pres">
      <dgm:prSet presAssocID="{BFF9FDFF-4501-4CFE-BA5C-62CBEDB30362}" presName="bgRect" presStyleLbl="bgAccFollowNode1" presStyleIdx="4" presStyleCnt="5"/>
      <dgm:spPr/>
    </dgm:pt>
    <dgm:pt modelId="{C69449D3-225A-464A-9CF6-A386D62DADBC}" type="pres">
      <dgm:prSet presAssocID="{94A24AE6-502E-4608-A0C4-23742B79D8F7}" presName="sibTransNodeCircle" presStyleLbl="alignNode1" presStyleIdx="8" presStyleCnt="10">
        <dgm:presLayoutVars>
          <dgm:chMax val="0"/>
          <dgm:bulletEnabled/>
        </dgm:presLayoutVars>
      </dgm:prSet>
      <dgm:spPr/>
    </dgm:pt>
    <dgm:pt modelId="{28D75A47-B79E-3E46-ABB3-B67C38088D99}" type="pres">
      <dgm:prSet presAssocID="{BFF9FDFF-4501-4CFE-BA5C-62CBEDB30362}" presName="bottomLine" presStyleLbl="alignNode1" presStyleIdx="9" presStyleCnt="10">
        <dgm:presLayoutVars/>
      </dgm:prSet>
      <dgm:spPr/>
    </dgm:pt>
    <dgm:pt modelId="{F4EE017D-0E31-E449-8855-B18943FFDFA3}" type="pres">
      <dgm:prSet presAssocID="{BFF9FDFF-4501-4CFE-BA5C-62CBEDB30362}" presName="nodeText" presStyleLbl="bgAccFollowNode1" presStyleIdx="4" presStyleCnt="5">
        <dgm:presLayoutVars>
          <dgm:bulletEnabled val="1"/>
        </dgm:presLayoutVars>
      </dgm:prSet>
      <dgm:spPr/>
    </dgm:pt>
  </dgm:ptLst>
  <dgm:cxnLst>
    <dgm:cxn modelId="{8B33FB0E-035E-40F7-8885-9349CC3C3C25}" srcId="{A2441671-56E0-4304-A606-85FAD42224B0}" destId="{1FB4A130-82C2-4D63-97FE-5E5B42D20401}" srcOrd="1" destOrd="0" parTransId="{FB3FBF56-9C39-4F2C-8717-F95B44D4C80C}" sibTransId="{D2572F5D-9232-4051-BC88-86DEDE3E372E}"/>
    <dgm:cxn modelId="{7C545F18-F154-374D-AF9F-8D239359B3D4}" type="presOf" srcId="{B250572B-0C04-447E-9CEC-57F9FE2BE16B}" destId="{314FD40B-188F-AD47-BA4D-A6AF130407FB}" srcOrd="1" destOrd="0" presId="urn:microsoft.com/office/officeart/2016/7/layout/BasicLinearProcessNumbered"/>
    <dgm:cxn modelId="{FA30C45C-DC6E-4A5D-84BE-413CE41102BC}" srcId="{A2441671-56E0-4304-A606-85FAD42224B0}" destId="{C7B7FD5E-F7D8-4A93-83CF-172D2DE75ECD}" srcOrd="2" destOrd="0" parTransId="{7AED6511-A719-47A2-931F-35F05F02BD5A}" sibTransId="{B25A2D0B-2534-4E8E-A8C8-E33B0E394980}"/>
    <dgm:cxn modelId="{6D23C265-591A-0447-99E3-2E971ACBA22E}" type="presOf" srcId="{066C4500-B529-4494-BB32-1A61128A7DF2}" destId="{E6117348-F1F0-2143-86DD-16751CBD33D1}" srcOrd="0" destOrd="0" presId="urn:microsoft.com/office/officeart/2016/7/layout/BasicLinearProcessNumbered"/>
    <dgm:cxn modelId="{56617F49-D99B-1D44-A627-7041207AA900}" type="presOf" srcId="{F2429139-6DF0-4B34-9EC6-AB21DBAE7D6D}" destId="{B87B27EE-167B-CC44-B6B0-C280C7C0A826}" srcOrd="0" destOrd="0" presId="urn:microsoft.com/office/officeart/2016/7/layout/BasicLinearProcessNumbered"/>
    <dgm:cxn modelId="{4C305A71-9E10-4709-B170-CD78FCA69EA1}" srcId="{A2441671-56E0-4304-A606-85FAD42224B0}" destId="{066C4500-B529-4494-BB32-1A61128A7DF2}" srcOrd="3" destOrd="0" parTransId="{8CBED0C2-5D8D-439C-ADEC-CCA6650DF073}" sibTransId="{F84ACAEB-5841-4643-9F00-7378CA756D62}"/>
    <dgm:cxn modelId="{ABF9AA58-289A-4B40-97B4-76E8DFD70847}" type="presOf" srcId="{C7B7FD5E-F7D8-4A93-83CF-172D2DE75ECD}" destId="{4B96D1F3-1301-DC4C-AC13-BF7040A53FFB}" srcOrd="0" destOrd="0" presId="urn:microsoft.com/office/officeart/2016/7/layout/BasicLinearProcessNumbered"/>
    <dgm:cxn modelId="{BC87C379-644F-1D46-9764-74CA5246E8EE}" type="presOf" srcId="{B25A2D0B-2534-4E8E-A8C8-E33B0E394980}" destId="{16DA00E0-C485-294F-B554-CAF432640D0D}" srcOrd="0" destOrd="0" presId="urn:microsoft.com/office/officeart/2016/7/layout/BasicLinearProcessNumbered"/>
    <dgm:cxn modelId="{BA74A083-0E2F-D149-8FB1-B2EE9F308F8C}" type="presOf" srcId="{C7B7FD5E-F7D8-4A93-83CF-172D2DE75ECD}" destId="{2C2BC91A-4AA7-4D47-9AE2-0E2A41BD1654}" srcOrd="1" destOrd="0" presId="urn:microsoft.com/office/officeart/2016/7/layout/BasicLinearProcessNumbered"/>
    <dgm:cxn modelId="{A2B2BC92-CB98-2745-8B3A-1A0F5A8280F5}" type="presOf" srcId="{BFF9FDFF-4501-4CFE-BA5C-62CBEDB30362}" destId="{1CEE25EF-374C-954E-AC38-B77596CA9E32}" srcOrd="0" destOrd="0" presId="urn:microsoft.com/office/officeart/2016/7/layout/BasicLinearProcessNumbered"/>
    <dgm:cxn modelId="{8E88A399-F6FF-8E4C-B5CE-F99A8CEF0418}" type="presOf" srcId="{B250572B-0C04-447E-9CEC-57F9FE2BE16B}" destId="{CE88A1F0-E32F-7B4D-AE24-3FC302667437}" srcOrd="0" destOrd="0" presId="urn:microsoft.com/office/officeart/2016/7/layout/BasicLinearProcessNumbered"/>
    <dgm:cxn modelId="{E4E38E9A-C275-B94F-8451-371FAF0686B1}" type="presOf" srcId="{D2572F5D-9232-4051-BC88-86DEDE3E372E}" destId="{48EB71BE-2E84-854C-8056-C8DEEEBA2A69}" srcOrd="0" destOrd="0" presId="urn:microsoft.com/office/officeart/2016/7/layout/BasicLinearProcessNumbered"/>
    <dgm:cxn modelId="{BEB2289E-1801-4281-8121-58D4FE0E0DFB}" srcId="{A2441671-56E0-4304-A606-85FAD42224B0}" destId="{B250572B-0C04-447E-9CEC-57F9FE2BE16B}" srcOrd="0" destOrd="0" parTransId="{6C877E15-7F04-4D63-A6B1-889BA67CD79B}" sibTransId="{F2429139-6DF0-4B34-9EC6-AB21DBAE7D6D}"/>
    <dgm:cxn modelId="{C6F713A3-B6E4-774B-B3FE-00876EE8370F}" type="presOf" srcId="{BFF9FDFF-4501-4CFE-BA5C-62CBEDB30362}" destId="{F4EE017D-0E31-E449-8855-B18943FFDFA3}" srcOrd="1" destOrd="0" presId="urn:microsoft.com/office/officeart/2016/7/layout/BasicLinearProcessNumbered"/>
    <dgm:cxn modelId="{045500A8-8C01-1C40-A1F1-5D17C79FC846}" type="presOf" srcId="{A2441671-56E0-4304-A606-85FAD42224B0}" destId="{F6FD730B-8367-0147-9C8B-602AB061564C}" srcOrd="0" destOrd="0" presId="urn:microsoft.com/office/officeart/2016/7/layout/BasicLinearProcessNumbered"/>
    <dgm:cxn modelId="{E9F9C4AF-FE66-9442-97E6-171309A57774}" type="presOf" srcId="{066C4500-B529-4494-BB32-1A61128A7DF2}" destId="{D6C296A4-876F-E541-9604-873A34636DAF}" srcOrd="1" destOrd="0" presId="urn:microsoft.com/office/officeart/2016/7/layout/BasicLinearProcessNumbered"/>
    <dgm:cxn modelId="{2CFAE8B2-9650-4A35-93FB-DDCE83172DB8}" srcId="{A2441671-56E0-4304-A606-85FAD42224B0}" destId="{BFF9FDFF-4501-4CFE-BA5C-62CBEDB30362}" srcOrd="4" destOrd="0" parTransId="{68A1CAC2-7EC1-4431-978F-FA5DF181AC03}" sibTransId="{94A24AE6-502E-4608-A0C4-23742B79D8F7}"/>
    <dgm:cxn modelId="{A3E8A7CC-60E9-F441-A89A-0D20B82F29E0}" type="presOf" srcId="{F84ACAEB-5841-4643-9F00-7378CA756D62}" destId="{7CA54FED-F579-6D4C-B7AE-CE92F98CD8E2}" srcOrd="0" destOrd="0" presId="urn:microsoft.com/office/officeart/2016/7/layout/BasicLinearProcessNumbered"/>
    <dgm:cxn modelId="{962AA6CF-31C4-F744-8D89-8BE42213E7B6}" type="presOf" srcId="{1FB4A130-82C2-4D63-97FE-5E5B42D20401}" destId="{BE942755-6214-E644-B6C1-3F084A6F7291}" srcOrd="0" destOrd="0" presId="urn:microsoft.com/office/officeart/2016/7/layout/BasicLinearProcessNumbered"/>
    <dgm:cxn modelId="{E1F530D8-3312-9947-B771-EF8ED27C2B7E}" type="presOf" srcId="{94A24AE6-502E-4608-A0C4-23742B79D8F7}" destId="{C69449D3-225A-464A-9CF6-A386D62DADBC}" srcOrd="0" destOrd="0" presId="urn:microsoft.com/office/officeart/2016/7/layout/BasicLinearProcessNumbered"/>
    <dgm:cxn modelId="{641CA4DC-D90E-5F40-BD35-C317A8BF7B26}" type="presOf" srcId="{1FB4A130-82C2-4D63-97FE-5E5B42D20401}" destId="{2595BB76-E8A2-B346-A5DD-8D0E42B84D6C}" srcOrd="1" destOrd="0" presId="urn:microsoft.com/office/officeart/2016/7/layout/BasicLinearProcessNumbered"/>
    <dgm:cxn modelId="{E73AAA5D-873C-D24B-97FF-906D592A4D32}" type="presParOf" srcId="{F6FD730B-8367-0147-9C8B-602AB061564C}" destId="{31C4504F-4490-874D-A96D-2FE6DC58C573}" srcOrd="0" destOrd="0" presId="urn:microsoft.com/office/officeart/2016/7/layout/BasicLinearProcessNumbered"/>
    <dgm:cxn modelId="{880F9290-33C7-2940-A6B0-38793E282BE6}" type="presParOf" srcId="{31C4504F-4490-874D-A96D-2FE6DC58C573}" destId="{CE88A1F0-E32F-7B4D-AE24-3FC302667437}" srcOrd="0" destOrd="0" presId="urn:microsoft.com/office/officeart/2016/7/layout/BasicLinearProcessNumbered"/>
    <dgm:cxn modelId="{BC82CCDE-9830-4B46-B251-713CBD4F3EB0}" type="presParOf" srcId="{31C4504F-4490-874D-A96D-2FE6DC58C573}" destId="{B87B27EE-167B-CC44-B6B0-C280C7C0A826}" srcOrd="1" destOrd="0" presId="urn:microsoft.com/office/officeart/2016/7/layout/BasicLinearProcessNumbered"/>
    <dgm:cxn modelId="{5F549B67-4B0D-5B46-B52B-E38C371C8A68}" type="presParOf" srcId="{31C4504F-4490-874D-A96D-2FE6DC58C573}" destId="{40DC3962-3F58-6C44-AC1B-B94A3E478E4E}" srcOrd="2" destOrd="0" presId="urn:microsoft.com/office/officeart/2016/7/layout/BasicLinearProcessNumbered"/>
    <dgm:cxn modelId="{E8B27C13-D719-2A48-B1DC-30D9B76A6B95}" type="presParOf" srcId="{31C4504F-4490-874D-A96D-2FE6DC58C573}" destId="{314FD40B-188F-AD47-BA4D-A6AF130407FB}" srcOrd="3" destOrd="0" presId="urn:microsoft.com/office/officeart/2016/7/layout/BasicLinearProcessNumbered"/>
    <dgm:cxn modelId="{0705EBB5-7C63-4347-88A9-86D40885F132}" type="presParOf" srcId="{F6FD730B-8367-0147-9C8B-602AB061564C}" destId="{88CF9CFC-ECE8-2E43-A453-85F00350D37A}" srcOrd="1" destOrd="0" presId="urn:microsoft.com/office/officeart/2016/7/layout/BasicLinearProcessNumbered"/>
    <dgm:cxn modelId="{A932A403-8BB6-794F-801B-C106AC961DA5}" type="presParOf" srcId="{F6FD730B-8367-0147-9C8B-602AB061564C}" destId="{389714CB-0AC7-5241-8C91-62BE312EAC1C}" srcOrd="2" destOrd="0" presId="urn:microsoft.com/office/officeart/2016/7/layout/BasicLinearProcessNumbered"/>
    <dgm:cxn modelId="{2DC3E021-C8DD-EF4D-BAA4-98FC54A00F55}" type="presParOf" srcId="{389714CB-0AC7-5241-8C91-62BE312EAC1C}" destId="{BE942755-6214-E644-B6C1-3F084A6F7291}" srcOrd="0" destOrd="0" presId="urn:microsoft.com/office/officeart/2016/7/layout/BasicLinearProcessNumbered"/>
    <dgm:cxn modelId="{1D294175-0B11-9840-93FA-BEED72DC0057}" type="presParOf" srcId="{389714CB-0AC7-5241-8C91-62BE312EAC1C}" destId="{48EB71BE-2E84-854C-8056-C8DEEEBA2A69}" srcOrd="1" destOrd="0" presId="urn:microsoft.com/office/officeart/2016/7/layout/BasicLinearProcessNumbered"/>
    <dgm:cxn modelId="{577C12EF-DF12-3844-81FE-51B13F7C044E}" type="presParOf" srcId="{389714CB-0AC7-5241-8C91-62BE312EAC1C}" destId="{2B002359-799A-5241-8012-83E47D91E1B5}" srcOrd="2" destOrd="0" presId="urn:microsoft.com/office/officeart/2016/7/layout/BasicLinearProcessNumbered"/>
    <dgm:cxn modelId="{0C37B366-73FE-3345-BAD6-5F5323B8A229}" type="presParOf" srcId="{389714CB-0AC7-5241-8C91-62BE312EAC1C}" destId="{2595BB76-E8A2-B346-A5DD-8D0E42B84D6C}" srcOrd="3" destOrd="0" presId="urn:microsoft.com/office/officeart/2016/7/layout/BasicLinearProcessNumbered"/>
    <dgm:cxn modelId="{5FEF3C3D-E04D-BD47-BD11-F287737C73E6}" type="presParOf" srcId="{F6FD730B-8367-0147-9C8B-602AB061564C}" destId="{B28359D2-434A-2943-838E-3B17746C2903}" srcOrd="3" destOrd="0" presId="urn:microsoft.com/office/officeart/2016/7/layout/BasicLinearProcessNumbered"/>
    <dgm:cxn modelId="{400E314A-0C52-DB48-A186-C896645CDEBA}" type="presParOf" srcId="{F6FD730B-8367-0147-9C8B-602AB061564C}" destId="{BCC9C4D8-4849-B741-97E4-DD37609394C8}" srcOrd="4" destOrd="0" presId="urn:microsoft.com/office/officeart/2016/7/layout/BasicLinearProcessNumbered"/>
    <dgm:cxn modelId="{F094773F-AE37-0F48-B840-795743FA6A93}" type="presParOf" srcId="{BCC9C4D8-4849-B741-97E4-DD37609394C8}" destId="{4B96D1F3-1301-DC4C-AC13-BF7040A53FFB}" srcOrd="0" destOrd="0" presId="urn:microsoft.com/office/officeart/2016/7/layout/BasicLinearProcessNumbered"/>
    <dgm:cxn modelId="{C70A941B-11A2-8F4A-B15E-98F31E84C066}" type="presParOf" srcId="{BCC9C4D8-4849-B741-97E4-DD37609394C8}" destId="{16DA00E0-C485-294F-B554-CAF432640D0D}" srcOrd="1" destOrd="0" presId="urn:microsoft.com/office/officeart/2016/7/layout/BasicLinearProcessNumbered"/>
    <dgm:cxn modelId="{3093214F-0D77-2A49-9CEA-001DA4D318F6}" type="presParOf" srcId="{BCC9C4D8-4849-B741-97E4-DD37609394C8}" destId="{E33162D7-B0F2-E042-A3FC-2BCEDF6CF5F1}" srcOrd="2" destOrd="0" presId="urn:microsoft.com/office/officeart/2016/7/layout/BasicLinearProcessNumbered"/>
    <dgm:cxn modelId="{20FC7DB7-0302-C047-996E-FA62F96A361F}" type="presParOf" srcId="{BCC9C4D8-4849-B741-97E4-DD37609394C8}" destId="{2C2BC91A-4AA7-4D47-9AE2-0E2A41BD1654}" srcOrd="3" destOrd="0" presId="urn:microsoft.com/office/officeart/2016/7/layout/BasicLinearProcessNumbered"/>
    <dgm:cxn modelId="{69E7EDDF-B0E5-E44C-9277-5F05557805D6}" type="presParOf" srcId="{F6FD730B-8367-0147-9C8B-602AB061564C}" destId="{95D1C0DB-E140-8048-9EA6-88559264FBDF}" srcOrd="5" destOrd="0" presId="urn:microsoft.com/office/officeart/2016/7/layout/BasicLinearProcessNumbered"/>
    <dgm:cxn modelId="{A922E442-A4D7-2644-821F-37F7EF1559B2}" type="presParOf" srcId="{F6FD730B-8367-0147-9C8B-602AB061564C}" destId="{FCFD2540-7507-1C4A-9B3B-A9FAD4E98487}" srcOrd="6" destOrd="0" presId="urn:microsoft.com/office/officeart/2016/7/layout/BasicLinearProcessNumbered"/>
    <dgm:cxn modelId="{09AFBF38-0463-6E47-BB28-54FA35C5005F}" type="presParOf" srcId="{FCFD2540-7507-1C4A-9B3B-A9FAD4E98487}" destId="{E6117348-F1F0-2143-86DD-16751CBD33D1}" srcOrd="0" destOrd="0" presId="urn:microsoft.com/office/officeart/2016/7/layout/BasicLinearProcessNumbered"/>
    <dgm:cxn modelId="{7607EB00-D322-9B4B-B46A-73A83FE42315}" type="presParOf" srcId="{FCFD2540-7507-1C4A-9B3B-A9FAD4E98487}" destId="{7CA54FED-F579-6D4C-B7AE-CE92F98CD8E2}" srcOrd="1" destOrd="0" presId="urn:microsoft.com/office/officeart/2016/7/layout/BasicLinearProcessNumbered"/>
    <dgm:cxn modelId="{1CCE4E12-7448-E14E-8344-7BE8ED6D1CAD}" type="presParOf" srcId="{FCFD2540-7507-1C4A-9B3B-A9FAD4E98487}" destId="{4B5BB795-FF69-6E46-A332-0AEB4C9EBE50}" srcOrd="2" destOrd="0" presId="urn:microsoft.com/office/officeart/2016/7/layout/BasicLinearProcessNumbered"/>
    <dgm:cxn modelId="{A471E3E6-0D77-644A-B8AD-3F494D6AF123}" type="presParOf" srcId="{FCFD2540-7507-1C4A-9B3B-A9FAD4E98487}" destId="{D6C296A4-876F-E541-9604-873A34636DAF}" srcOrd="3" destOrd="0" presId="urn:microsoft.com/office/officeart/2016/7/layout/BasicLinearProcessNumbered"/>
    <dgm:cxn modelId="{E90C3303-2037-A944-84A3-B14E1CC91F90}" type="presParOf" srcId="{F6FD730B-8367-0147-9C8B-602AB061564C}" destId="{AC4AB527-37C3-2341-8003-D3572C311062}" srcOrd="7" destOrd="0" presId="urn:microsoft.com/office/officeart/2016/7/layout/BasicLinearProcessNumbered"/>
    <dgm:cxn modelId="{F89D0906-6A80-4549-9622-432E375CF6B1}" type="presParOf" srcId="{F6FD730B-8367-0147-9C8B-602AB061564C}" destId="{AB5F7D96-FFAC-E241-9D0B-C15871F8212F}" srcOrd="8" destOrd="0" presId="urn:microsoft.com/office/officeart/2016/7/layout/BasicLinearProcessNumbered"/>
    <dgm:cxn modelId="{F9FDCDA7-DAF3-A94A-B9AC-1399C8FB5745}" type="presParOf" srcId="{AB5F7D96-FFAC-E241-9D0B-C15871F8212F}" destId="{1CEE25EF-374C-954E-AC38-B77596CA9E32}" srcOrd="0" destOrd="0" presId="urn:microsoft.com/office/officeart/2016/7/layout/BasicLinearProcessNumbered"/>
    <dgm:cxn modelId="{DAE37828-D90E-F14A-920B-03A4543CA433}" type="presParOf" srcId="{AB5F7D96-FFAC-E241-9D0B-C15871F8212F}" destId="{C69449D3-225A-464A-9CF6-A386D62DADBC}" srcOrd="1" destOrd="0" presId="urn:microsoft.com/office/officeart/2016/7/layout/BasicLinearProcessNumbered"/>
    <dgm:cxn modelId="{44460862-7687-5349-BE97-2AA9C5EC9FA4}" type="presParOf" srcId="{AB5F7D96-FFAC-E241-9D0B-C15871F8212F}" destId="{28D75A47-B79E-3E46-ABB3-B67C38088D99}" srcOrd="2" destOrd="0" presId="urn:microsoft.com/office/officeart/2016/7/layout/BasicLinearProcessNumbered"/>
    <dgm:cxn modelId="{CBCEA750-7224-B84F-9D06-01D0A2FEE3DB}" type="presParOf" srcId="{AB5F7D96-FFAC-E241-9D0B-C15871F8212F}" destId="{F4EE017D-0E31-E449-8855-B18943FFDFA3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031A9E-54F5-4B4A-A7C1-D341065AA1F7}">
      <dsp:nvSpPr>
        <dsp:cNvPr id="0" name=""/>
        <dsp:cNvSpPr/>
      </dsp:nvSpPr>
      <dsp:spPr>
        <a:xfrm>
          <a:off x="0" y="214046"/>
          <a:ext cx="10515600" cy="11688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700" kern="1200"/>
            <a:t>Georgia has passed two new bills that will impact your child’s education. </a:t>
          </a:r>
        </a:p>
      </dsp:txBody>
      <dsp:txXfrm>
        <a:off x="57058" y="271104"/>
        <a:ext cx="10401484" cy="1054714"/>
      </dsp:txXfrm>
    </dsp:sp>
    <dsp:sp modelId="{3F15529E-F653-3840-B051-89B8C8A3F87A}">
      <dsp:nvSpPr>
        <dsp:cNvPr id="0" name=""/>
        <dsp:cNvSpPr/>
      </dsp:nvSpPr>
      <dsp:spPr>
        <a:xfrm>
          <a:off x="0" y="1460637"/>
          <a:ext cx="10515600" cy="11688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700" kern="1200"/>
            <a:t>The goals of the bills are: </a:t>
          </a:r>
        </a:p>
      </dsp:txBody>
      <dsp:txXfrm>
        <a:off x="57058" y="1517695"/>
        <a:ext cx="10401484" cy="1054714"/>
      </dsp:txXfrm>
    </dsp:sp>
    <dsp:sp modelId="{0FA9B3E5-AEE5-8840-9378-E1037D103601}">
      <dsp:nvSpPr>
        <dsp:cNvPr id="0" name=""/>
        <dsp:cNvSpPr/>
      </dsp:nvSpPr>
      <dsp:spPr>
        <a:xfrm>
          <a:off x="0" y="2629467"/>
          <a:ext cx="10515600" cy="15090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10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/>
            <a:t>To improve literacy instruction </a:t>
          </a:r>
          <a:endParaRPr lang="en-US" sz="2100" kern="1200" dirty="0"/>
        </a:p>
        <a:p>
          <a:pPr marL="228600" lvl="1" indent="-228600" algn="l" defTabSz="933450">
            <a:lnSpc>
              <a:spcPct val="10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/>
            <a:t>To identify reading difficulties in students early on, so that students can receive support </a:t>
          </a:r>
        </a:p>
        <a:p>
          <a:pPr marL="228600" lvl="1" indent="-228600" algn="l" defTabSz="933450">
            <a:lnSpc>
              <a:spcPct val="10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/>
            <a:t>To improve reading skills to ensure that students are reading at or above  grade level by the end of 3</a:t>
          </a:r>
          <a:r>
            <a:rPr lang="en-US" sz="2100" kern="1200" baseline="30000"/>
            <a:t>rd</a:t>
          </a:r>
          <a:r>
            <a:rPr lang="en-US" sz="2100" kern="1200"/>
            <a:t> grade </a:t>
          </a:r>
        </a:p>
      </dsp:txBody>
      <dsp:txXfrm>
        <a:off x="0" y="2629467"/>
        <a:ext cx="10515600" cy="150903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88A1F0-E32F-7B4D-AE24-3FC302667437}">
      <dsp:nvSpPr>
        <dsp:cNvPr id="0" name=""/>
        <dsp:cNvSpPr/>
      </dsp:nvSpPr>
      <dsp:spPr>
        <a:xfrm>
          <a:off x="3735" y="429100"/>
          <a:ext cx="2022288" cy="283120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7665" tIns="330200" rIns="157665" bIns="33020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Remember, YOU are your child’s first teacher!</a:t>
          </a:r>
        </a:p>
      </dsp:txBody>
      <dsp:txXfrm>
        <a:off x="3735" y="1504958"/>
        <a:ext cx="2022288" cy="1698722"/>
      </dsp:txXfrm>
    </dsp:sp>
    <dsp:sp modelId="{B87B27EE-167B-CC44-B6B0-C280C7C0A826}">
      <dsp:nvSpPr>
        <dsp:cNvPr id="0" name=""/>
        <dsp:cNvSpPr/>
      </dsp:nvSpPr>
      <dsp:spPr>
        <a:xfrm>
          <a:off x="590198" y="712220"/>
          <a:ext cx="849361" cy="8493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220" tIns="12700" rIns="66220" bIns="12700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/>
            <a:t>1</a:t>
          </a:r>
          <a:endParaRPr lang="en-US" sz="4100" kern="1200" dirty="0"/>
        </a:p>
      </dsp:txBody>
      <dsp:txXfrm>
        <a:off x="714584" y="836606"/>
        <a:ext cx="600589" cy="600589"/>
      </dsp:txXfrm>
    </dsp:sp>
    <dsp:sp modelId="{40DC3962-3F58-6C44-AC1B-B94A3E478E4E}">
      <dsp:nvSpPr>
        <dsp:cNvPr id="0" name=""/>
        <dsp:cNvSpPr/>
      </dsp:nvSpPr>
      <dsp:spPr>
        <a:xfrm>
          <a:off x="3735" y="3260232"/>
          <a:ext cx="2022288" cy="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942755-6214-E644-B6C1-3F084A6F7291}">
      <dsp:nvSpPr>
        <dsp:cNvPr id="0" name=""/>
        <dsp:cNvSpPr/>
      </dsp:nvSpPr>
      <dsp:spPr>
        <a:xfrm>
          <a:off x="2228252" y="429100"/>
          <a:ext cx="2022288" cy="283120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7665" tIns="330200" rIns="157665" bIns="33020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Talk to your child about school. </a:t>
          </a:r>
        </a:p>
      </dsp:txBody>
      <dsp:txXfrm>
        <a:off x="2228252" y="1504958"/>
        <a:ext cx="2022288" cy="1698722"/>
      </dsp:txXfrm>
    </dsp:sp>
    <dsp:sp modelId="{48EB71BE-2E84-854C-8056-C8DEEEBA2A69}">
      <dsp:nvSpPr>
        <dsp:cNvPr id="0" name=""/>
        <dsp:cNvSpPr/>
      </dsp:nvSpPr>
      <dsp:spPr>
        <a:xfrm>
          <a:off x="2814716" y="712220"/>
          <a:ext cx="849361" cy="8493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220" tIns="12700" rIns="66220" bIns="12700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/>
            <a:t>2</a:t>
          </a:r>
          <a:endParaRPr lang="en-US" sz="4100" kern="1200" dirty="0"/>
        </a:p>
      </dsp:txBody>
      <dsp:txXfrm>
        <a:off x="2939102" y="836606"/>
        <a:ext cx="600589" cy="600589"/>
      </dsp:txXfrm>
    </dsp:sp>
    <dsp:sp modelId="{2B002359-799A-5241-8012-83E47D91E1B5}">
      <dsp:nvSpPr>
        <dsp:cNvPr id="0" name=""/>
        <dsp:cNvSpPr/>
      </dsp:nvSpPr>
      <dsp:spPr>
        <a:xfrm>
          <a:off x="2228252" y="3260232"/>
          <a:ext cx="2022288" cy="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96D1F3-1301-DC4C-AC13-BF7040A53FFB}">
      <dsp:nvSpPr>
        <dsp:cNvPr id="0" name=""/>
        <dsp:cNvSpPr/>
      </dsp:nvSpPr>
      <dsp:spPr>
        <a:xfrm>
          <a:off x="4452770" y="429100"/>
          <a:ext cx="2022288" cy="283120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7665" tIns="330200" rIns="157665" bIns="33020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Read to your child or with your child </a:t>
          </a:r>
        </a:p>
      </dsp:txBody>
      <dsp:txXfrm>
        <a:off x="4452770" y="1504958"/>
        <a:ext cx="2022288" cy="1698722"/>
      </dsp:txXfrm>
    </dsp:sp>
    <dsp:sp modelId="{16DA00E0-C485-294F-B554-CAF432640D0D}">
      <dsp:nvSpPr>
        <dsp:cNvPr id="0" name=""/>
        <dsp:cNvSpPr/>
      </dsp:nvSpPr>
      <dsp:spPr>
        <a:xfrm>
          <a:off x="5039233" y="712220"/>
          <a:ext cx="849361" cy="8493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220" tIns="12700" rIns="66220" bIns="12700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/>
            <a:t>3</a:t>
          </a:r>
        </a:p>
      </dsp:txBody>
      <dsp:txXfrm>
        <a:off x="5163619" y="836606"/>
        <a:ext cx="600589" cy="600589"/>
      </dsp:txXfrm>
    </dsp:sp>
    <dsp:sp modelId="{E33162D7-B0F2-E042-A3FC-2BCEDF6CF5F1}">
      <dsp:nvSpPr>
        <dsp:cNvPr id="0" name=""/>
        <dsp:cNvSpPr/>
      </dsp:nvSpPr>
      <dsp:spPr>
        <a:xfrm>
          <a:off x="4452770" y="3260232"/>
          <a:ext cx="2022288" cy="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117348-F1F0-2143-86DD-16751CBD33D1}">
      <dsp:nvSpPr>
        <dsp:cNvPr id="0" name=""/>
        <dsp:cNvSpPr/>
      </dsp:nvSpPr>
      <dsp:spPr>
        <a:xfrm>
          <a:off x="6677287" y="429100"/>
          <a:ext cx="2022288" cy="283120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7665" tIns="330200" rIns="157665" bIns="33020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Always maintain open and positive communication with your child’s teacher(s). Remember, you and the teacher(s) are a TEAM.</a:t>
          </a:r>
        </a:p>
      </dsp:txBody>
      <dsp:txXfrm>
        <a:off x="6677287" y="1504958"/>
        <a:ext cx="2022288" cy="1698722"/>
      </dsp:txXfrm>
    </dsp:sp>
    <dsp:sp modelId="{7CA54FED-F579-6D4C-B7AE-CE92F98CD8E2}">
      <dsp:nvSpPr>
        <dsp:cNvPr id="0" name=""/>
        <dsp:cNvSpPr/>
      </dsp:nvSpPr>
      <dsp:spPr>
        <a:xfrm>
          <a:off x="7263751" y="712220"/>
          <a:ext cx="849361" cy="8493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220" tIns="12700" rIns="66220" bIns="12700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/>
            <a:t>4</a:t>
          </a:r>
        </a:p>
      </dsp:txBody>
      <dsp:txXfrm>
        <a:off x="7388137" y="836606"/>
        <a:ext cx="600589" cy="600589"/>
      </dsp:txXfrm>
    </dsp:sp>
    <dsp:sp modelId="{4B5BB795-FF69-6E46-A332-0AEB4C9EBE50}">
      <dsp:nvSpPr>
        <dsp:cNvPr id="0" name=""/>
        <dsp:cNvSpPr/>
      </dsp:nvSpPr>
      <dsp:spPr>
        <a:xfrm>
          <a:off x="6677287" y="3260232"/>
          <a:ext cx="2022288" cy="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EE25EF-374C-954E-AC38-B77596CA9E32}">
      <dsp:nvSpPr>
        <dsp:cNvPr id="0" name=""/>
        <dsp:cNvSpPr/>
      </dsp:nvSpPr>
      <dsp:spPr>
        <a:xfrm>
          <a:off x="8901805" y="429100"/>
          <a:ext cx="2022288" cy="283120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7665" tIns="330200" rIns="157665" bIns="33020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Ask questions, get involved, and attend school functions when possible. </a:t>
          </a:r>
        </a:p>
      </dsp:txBody>
      <dsp:txXfrm>
        <a:off x="8901805" y="1504958"/>
        <a:ext cx="2022288" cy="1698722"/>
      </dsp:txXfrm>
    </dsp:sp>
    <dsp:sp modelId="{C69449D3-225A-464A-9CF6-A386D62DADBC}">
      <dsp:nvSpPr>
        <dsp:cNvPr id="0" name=""/>
        <dsp:cNvSpPr/>
      </dsp:nvSpPr>
      <dsp:spPr>
        <a:xfrm>
          <a:off x="9488268" y="712220"/>
          <a:ext cx="849361" cy="8493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220" tIns="12700" rIns="66220" bIns="12700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/>
            <a:t>5</a:t>
          </a:r>
        </a:p>
      </dsp:txBody>
      <dsp:txXfrm>
        <a:off x="9612654" y="836606"/>
        <a:ext cx="600589" cy="600589"/>
      </dsp:txXfrm>
    </dsp:sp>
    <dsp:sp modelId="{28D75A47-B79E-3E46-ABB3-B67C38088D99}">
      <dsp:nvSpPr>
        <dsp:cNvPr id="0" name=""/>
        <dsp:cNvSpPr/>
      </dsp:nvSpPr>
      <dsp:spPr>
        <a:xfrm>
          <a:off x="8901805" y="3260232"/>
          <a:ext cx="2022288" cy="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17EF4-7011-DB4B-BD62-EC2D4F72406B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E5E94-0439-E54B-9597-494855196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76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17EF4-7011-DB4B-BD62-EC2D4F72406B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E5E94-0439-E54B-9597-494855196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63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17EF4-7011-DB4B-BD62-EC2D4F72406B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E5E94-0439-E54B-9597-494855196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148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17EF4-7011-DB4B-BD62-EC2D4F72406B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E5E94-0439-E54B-9597-494855196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891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17EF4-7011-DB4B-BD62-EC2D4F72406B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E5E94-0439-E54B-9597-494855196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108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17EF4-7011-DB4B-BD62-EC2D4F72406B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E5E94-0439-E54B-9597-494855196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376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17EF4-7011-DB4B-BD62-EC2D4F72406B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E5E94-0439-E54B-9597-494855196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78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17EF4-7011-DB4B-BD62-EC2D4F72406B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E5E94-0439-E54B-9597-494855196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229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17EF4-7011-DB4B-BD62-EC2D4F72406B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E5E94-0439-E54B-9597-494855196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751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17EF4-7011-DB4B-BD62-EC2D4F72406B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E5E94-0439-E54B-9597-494855196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074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17EF4-7011-DB4B-BD62-EC2D4F72406B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E5E94-0439-E54B-9597-494855196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55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317EF4-7011-DB4B-BD62-EC2D4F72406B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FE5E94-0439-E54B-9597-494855196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427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adingrockets.org/literacy-home/reading-101-guide-parents" TargetMode="External"/><Relationship Id="rId2" Type="http://schemas.openxmlformats.org/officeDocument/2006/relationships/hyperlink" Target="https://lor2.gadoe.org/gadoe/file/596a0f6c-fe19-451d-8a6a-65b448c9ca8b/1/Dyslexia-Resource-Guide-for-Georgia-Families.pdf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44" name="Rectangle 1043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F83628F-26D1-57E3-EDFC-D861922F7E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3442" y="921715"/>
            <a:ext cx="5163022" cy="2635993"/>
          </a:xfrm>
        </p:spPr>
        <p:txBody>
          <a:bodyPr anchor="b">
            <a:normAutofit/>
          </a:bodyPr>
          <a:lstStyle/>
          <a:p>
            <a:pPr algn="l"/>
            <a:r>
              <a:rPr lang="en-US" sz="4800" dirty="0"/>
              <a:t>Georgia’s Literacy Plan for Grades K-3</a:t>
            </a:r>
          </a:p>
        </p:txBody>
      </p:sp>
      <p:sp>
        <p:nvSpPr>
          <p:cNvPr id="1046" name="Rectangle 1045">
            <a:extLst>
              <a:ext uri="{FF2B5EF4-FFF2-40B4-BE49-F238E27FC236}">
                <a16:creationId xmlns:a16="http://schemas.microsoft.com/office/drawing/2014/main" id="{BC05CA36-AD6A-4ABF-9A05-52E5A143D2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4022214"/>
            <a:ext cx="12192000" cy="2835786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8" name="Rectangle 1047">
            <a:extLst>
              <a:ext uri="{FF2B5EF4-FFF2-40B4-BE49-F238E27FC236}">
                <a16:creationId xmlns:a16="http://schemas.microsoft.com/office/drawing/2014/main" id="{D4331EE8-85A4-4588-8D9E-70E534D477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4022220"/>
            <a:ext cx="8153398" cy="2835780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0" name="Rectangle 1049">
            <a:extLst>
              <a:ext uri="{FF2B5EF4-FFF2-40B4-BE49-F238E27FC236}">
                <a16:creationId xmlns:a16="http://schemas.microsoft.com/office/drawing/2014/main" id="{49D6C862-61CC-4B46-8080-96583D653B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4022219"/>
            <a:ext cx="12253472" cy="2835781"/>
          </a:xfrm>
          <a:prstGeom prst="rect">
            <a:avLst/>
          </a:prstGeom>
          <a:gradFill>
            <a:gsLst>
              <a:gs pos="3900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72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979CF5-F1F0-18B8-BFAD-45015046E5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3442" y="4541263"/>
            <a:ext cx="4662957" cy="1395022"/>
          </a:xfrm>
        </p:spPr>
        <p:txBody>
          <a:bodyPr anchor="t">
            <a:normAutofit/>
          </a:bodyPr>
          <a:lstStyle/>
          <a:p>
            <a:pPr algn="l"/>
            <a:r>
              <a:rPr lang="en-US">
                <a:solidFill>
                  <a:srgbClr val="FFFFFF"/>
                </a:solidFill>
              </a:rPr>
              <a:t>Talbot County School District </a:t>
            </a:r>
          </a:p>
        </p:txBody>
      </p:sp>
      <p:pic>
        <p:nvPicPr>
          <p:cNvPr id="1028" name="Picture 4" descr="Parent &amp; Student Handbook Grades K-12th 2023-2024">
            <a:extLst>
              <a:ext uri="{FF2B5EF4-FFF2-40B4-BE49-F238E27FC236}">
                <a16:creationId xmlns:a16="http://schemas.microsoft.com/office/drawing/2014/main" id="{18BB0A0B-7A3A-678D-B40E-CE4613B1F0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32143" y="463404"/>
            <a:ext cx="4646549" cy="55531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52" name="Rectangle 1051">
            <a:extLst>
              <a:ext uri="{FF2B5EF4-FFF2-40B4-BE49-F238E27FC236}">
                <a16:creationId xmlns:a16="http://schemas.microsoft.com/office/drawing/2014/main" id="{E37EECFC-A684-4391-AE85-4CDAF5565F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6400797"/>
            <a:ext cx="12191998" cy="457203"/>
          </a:xfrm>
          <a:prstGeom prst="rect">
            <a:avLst/>
          </a:prstGeom>
          <a:gradFill>
            <a:gsLst>
              <a:gs pos="0">
                <a:srgbClr val="000000">
                  <a:alpha val="43000"/>
                </a:srgbClr>
              </a:gs>
              <a:gs pos="79000">
                <a:schemeClr val="accent1">
                  <a:lumMod val="75000"/>
                  <a:alpha val="22000"/>
                </a:scheme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8488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0" name="Rectangle 69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Freeform: Shape 68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5945431" y="-1032053"/>
            <a:ext cx="4990147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919C686-D54F-6114-83BE-D348C206A2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90000" y="3628834"/>
            <a:ext cx="10053763" cy="2928470"/>
          </a:xfrm>
        </p:spPr>
        <p:txBody>
          <a:bodyPr anchor="b">
            <a:normAutofit fontScale="90000"/>
          </a:bodyPr>
          <a:lstStyle/>
          <a:p>
            <a:r>
              <a:rPr lang="en-US" sz="6600" dirty="0">
                <a:solidFill>
                  <a:srgbClr val="FFFFFF"/>
                </a:solidFill>
              </a:rPr>
              <a:t>Parent Resources: </a:t>
            </a:r>
            <a:br>
              <a:rPr lang="en-US" sz="6600" dirty="0">
                <a:solidFill>
                  <a:srgbClr val="FFFFFF"/>
                </a:solidFill>
              </a:rPr>
            </a:br>
            <a:br>
              <a:rPr lang="en-US" sz="6600" dirty="0">
                <a:solidFill>
                  <a:srgbClr val="FFFFFF"/>
                </a:solidFill>
              </a:rPr>
            </a:br>
            <a:br>
              <a:rPr lang="en-US" sz="6600" dirty="0">
                <a:solidFill>
                  <a:srgbClr val="FFFFFF"/>
                </a:solidFill>
              </a:rPr>
            </a:br>
            <a:r>
              <a:rPr lang="en-US" sz="4000" dirty="0">
                <a:solidFill>
                  <a:srgbClr val="FFFFFF"/>
                </a:solidFill>
                <a:hlinkClick r:id="rId2"/>
              </a:rPr>
              <a:t>Dyslexia Resource Guide for Georgia Families</a:t>
            </a:r>
            <a:br>
              <a:rPr lang="en-US" sz="4000" dirty="0">
                <a:solidFill>
                  <a:srgbClr val="FFFFFF"/>
                </a:solidFill>
              </a:rPr>
            </a:br>
            <a:br>
              <a:rPr lang="en-US" sz="4000" dirty="0">
                <a:solidFill>
                  <a:srgbClr val="FFFFFF"/>
                </a:solidFill>
              </a:rPr>
            </a:br>
            <a:r>
              <a:rPr lang="en-US" sz="4000" dirty="0">
                <a:solidFill>
                  <a:srgbClr val="FFFFFF"/>
                </a:solidFill>
                <a:hlinkClick r:id="rId3"/>
              </a:rPr>
              <a:t>Reading 101: A Guide for Parents</a:t>
            </a:r>
            <a:endParaRPr lang="en-US" sz="66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3862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9" name="Rectangle 138">
            <a:extLst>
              <a:ext uri="{FF2B5EF4-FFF2-40B4-BE49-F238E27FC236}">
                <a16:creationId xmlns:a16="http://schemas.microsoft.com/office/drawing/2014/main" id="{955A2079-FA98-4876-80F0-72364A7D2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7EBE0F-C73C-96FD-AD78-329B801726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7188"/>
            <a:ext cx="10515600" cy="1133499"/>
          </a:xfrm>
        </p:spPr>
        <p:txBody>
          <a:bodyPr>
            <a:normAutofit/>
          </a:bodyPr>
          <a:lstStyle/>
          <a:p>
            <a:pPr algn="ctr"/>
            <a:r>
              <a:rPr lang="en-US" sz="5200"/>
              <a:t>Parent’s Right to Know</a:t>
            </a:r>
          </a:p>
        </p:txBody>
      </p:sp>
      <p:graphicFrame>
        <p:nvGraphicFramePr>
          <p:cNvPr id="60" name="Content Placeholder 2">
            <a:extLst>
              <a:ext uri="{FF2B5EF4-FFF2-40B4-BE49-F238E27FC236}">
                <a16:creationId xmlns:a16="http://schemas.microsoft.com/office/drawing/2014/main" id="{4B234C16-6E6C-6BF7-5CE6-721B0623065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8620223"/>
              </p:ext>
            </p:extLst>
          </p:nvPr>
        </p:nvGraphicFramePr>
        <p:xfrm>
          <a:off x="838200" y="1828800"/>
          <a:ext cx="10515600" cy="4352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41517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A0967A6-2173-2932-A2E0-D0086F3BFE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en-US" sz="4800"/>
              <a:t>What is the Early Literacy Act (House Bill 538)? </a:t>
            </a:r>
            <a:endParaRPr lang="en-US" sz="4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BA96B4-070C-7366-E3C1-11F18BC194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anchor="ctr">
            <a:normAutofit/>
          </a:bodyPr>
          <a:lstStyle/>
          <a:p>
            <a:r>
              <a:rPr lang="en-US" sz="2400" dirty="0">
                <a:effectLst/>
              </a:rPr>
              <a:t>A bill that was passed in the state of Georgia that aims to improve early literacy (</a:t>
            </a:r>
            <a:r>
              <a:rPr lang="en-US" sz="2400" dirty="0"/>
              <a:t>grades K-3) </a:t>
            </a:r>
            <a:r>
              <a:rPr lang="en-US" sz="2400" dirty="0">
                <a:effectLst/>
              </a:rPr>
              <a:t>through enhanced teacher training, the use of high quality instructional materials, student assessment, and intervention.</a:t>
            </a:r>
          </a:p>
          <a:p>
            <a:pPr marL="0" indent="0">
              <a:buNone/>
            </a:pPr>
            <a:br>
              <a:rPr lang="en-US" sz="2400" dirty="0">
                <a:effectLst/>
              </a:rPr>
            </a:br>
            <a:endParaRPr lang="en-US" sz="2400" dirty="0">
              <a:effectLst/>
            </a:endParaRPr>
          </a:p>
          <a:p>
            <a:endParaRPr lang="en-US" sz="2400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52595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7FF50C-D00C-411E-7B5E-E247627B1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Components of the Early Literacy Act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CBADE1-A36A-F339-965B-CCA47D7E62FF}"/>
              </a:ext>
            </a:extLst>
          </p:cNvPr>
          <p:cNvSpPr>
            <a:spLocks/>
          </p:cNvSpPr>
          <p:nvPr/>
        </p:nvSpPr>
        <p:spPr>
          <a:xfrm>
            <a:off x="1155079" y="2123976"/>
            <a:ext cx="3566886" cy="569779"/>
          </a:xfrm>
          <a:prstGeom prst="rect">
            <a:avLst/>
          </a:prstGeom>
        </p:spPr>
        <p:txBody>
          <a:bodyPr/>
          <a:lstStyle/>
          <a:p>
            <a:pPr algn="ctr" defTabSz="315468"/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State Mandate</a:t>
            </a:r>
            <a:endParaRPr lang="en-US" sz="360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1DDB86E-D1C3-4F90-72BC-DA9230E6D510}"/>
              </a:ext>
            </a:extLst>
          </p:cNvPr>
          <p:cNvSpPr>
            <a:spLocks/>
          </p:cNvSpPr>
          <p:nvPr/>
        </p:nvSpPr>
        <p:spPr>
          <a:xfrm>
            <a:off x="6546971" y="2170031"/>
            <a:ext cx="5396793" cy="569779"/>
          </a:xfrm>
          <a:prstGeom prst="rect">
            <a:avLst/>
          </a:prstGeom>
        </p:spPr>
        <p:txBody>
          <a:bodyPr/>
          <a:lstStyle/>
          <a:p>
            <a:pPr algn="ctr" defTabSz="315468"/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Talbot County School District’s Response</a:t>
            </a:r>
            <a:endParaRPr lang="en-US" sz="3600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7E1F8CE2-5780-39A4-D4BC-BF0DD29F15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4515126"/>
              </p:ext>
            </p:extLst>
          </p:nvPr>
        </p:nvGraphicFramePr>
        <p:xfrm>
          <a:off x="83126" y="2553089"/>
          <a:ext cx="12096904" cy="426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48452">
                  <a:extLst>
                    <a:ext uri="{9D8B030D-6E8A-4147-A177-3AD203B41FA5}">
                      <a16:colId xmlns:a16="http://schemas.microsoft.com/office/drawing/2014/main" val="1455960526"/>
                    </a:ext>
                  </a:extLst>
                </a:gridCol>
                <a:gridCol w="6048452">
                  <a:extLst>
                    <a:ext uri="{9D8B030D-6E8A-4147-A177-3AD203B41FA5}">
                      <a16:colId xmlns:a16="http://schemas.microsoft.com/office/drawing/2014/main" val="2137733059"/>
                    </a:ext>
                  </a:extLst>
                </a:gridCol>
              </a:tblGrid>
              <a:tr h="603106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Screeners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Local School Systems MUST administer Screeners to students in grades K-3, three times a year 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Screeners measure students’ reading skills and identify characteristics of Dyslexia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K-3 Students will take the Beacon Early Years Assessment three times a year (Fall, Winter, and Spring)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6014565"/>
                  </a:ext>
                </a:extLst>
              </a:tr>
              <a:tr h="6031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Professional Learning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Training for K-3 teachers on the science of reading, foundational literacy skills, and structured literacy</a:t>
                      </a:r>
                      <a:endParaRPr lang="en-US" sz="16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dirty="0"/>
                        <a:t>Teachers will complete GA Literacy Academy courses by July 2025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dirty="0"/>
                        <a:t>Teachers will also receive training from literacy coach and RESA support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8769884"/>
                  </a:ext>
                </a:extLst>
              </a:tr>
              <a:tr h="60310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Instructional Materials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b="0" dirty="0"/>
                        <a:t>Need to be aligned to the science of reading, instruct students in foundational literacy skills, and Georgia’s English Language Arts standards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600" b="0" dirty="0"/>
                        <a:t>Instructional materials for grades K-3 are McGraw Hill Reading Wonders, Really Great Reading phonics program, and </a:t>
                      </a:r>
                      <a:r>
                        <a:rPr lang="en-US" sz="1600" b="0" dirty="0" err="1"/>
                        <a:t>iReady</a:t>
                      </a:r>
                      <a:r>
                        <a:rPr lang="en-US" sz="1600" b="0" dirty="0"/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3347061"/>
                  </a:ext>
                </a:extLst>
              </a:tr>
              <a:tr h="60310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Interventions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b="0" dirty="0"/>
                        <a:t>Tiered intervention plans, that use evidence- based strategies, must be created for students in grades K-3 who exhibit reading difficulties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/>
                        <a:t>Reading Intervention plans will be developed; FCRR materials will be used, as well as </a:t>
                      </a:r>
                      <a:r>
                        <a:rPr lang="en-US" sz="1600" b="0" dirty="0" err="1"/>
                        <a:t>iReady</a:t>
                      </a:r>
                      <a:r>
                        <a:rPr lang="en-US" sz="1600" b="0" dirty="0"/>
                        <a:t> interventions</a:t>
                      </a:r>
                    </a:p>
                    <a:p>
                      <a:r>
                        <a:rPr lang="en-US" sz="1600" b="0" dirty="0"/>
                        <a:t>Interventions may take place in class with the general education teacher and/or with the Early Intervention (EIP) teacher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83727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62765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49F8A6F-0172-CE87-4406-9A974A5471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pPr algn="ctr"/>
            <a:r>
              <a:rPr lang="en-US" sz="4800" dirty="0"/>
              <a:t>What is House Bill 48?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601037-6F51-D828-C574-224EF4306E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79372"/>
            <a:ext cx="9941319" cy="3124658"/>
          </a:xfrm>
        </p:spPr>
        <p:txBody>
          <a:bodyPr anchor="ctr">
            <a:normAutofit/>
          </a:bodyPr>
          <a:lstStyle/>
          <a:p>
            <a:r>
              <a:rPr lang="en-US" sz="2400" dirty="0"/>
              <a:t>A bill that was passed in the state of Georgia that focuses on identifying AND supporting students who have characteristics of Dyslexia through early screening for Dyslexia, early intervention, and support. 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86021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E912F24-5F35-9222-DD43-C407D22DFF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Senate Bill 48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5B4615-254F-6AA5-FEAC-3388197B806B}"/>
              </a:ext>
            </a:extLst>
          </p:cNvPr>
          <p:cNvSpPr>
            <a:spLocks/>
          </p:cNvSpPr>
          <p:nvPr/>
        </p:nvSpPr>
        <p:spPr>
          <a:xfrm>
            <a:off x="1371597" y="1682141"/>
            <a:ext cx="3569116" cy="570136"/>
          </a:xfrm>
          <a:prstGeom prst="rect">
            <a:avLst/>
          </a:prstGeom>
        </p:spPr>
        <p:txBody>
          <a:bodyPr/>
          <a:lstStyle/>
          <a:p>
            <a:pPr algn="ctr" defTabSz="315468"/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State Mandate </a:t>
            </a:r>
            <a:endParaRPr lang="en-US" sz="3600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71DE22BC-9865-5245-2331-7AC82113192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25357593"/>
              </p:ext>
            </p:extLst>
          </p:nvPr>
        </p:nvGraphicFramePr>
        <p:xfrm>
          <a:off x="253340" y="2103349"/>
          <a:ext cx="11685320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42660">
                  <a:extLst>
                    <a:ext uri="{9D8B030D-6E8A-4147-A177-3AD203B41FA5}">
                      <a16:colId xmlns:a16="http://schemas.microsoft.com/office/drawing/2014/main" val="670468285"/>
                    </a:ext>
                  </a:extLst>
                </a:gridCol>
                <a:gridCol w="5842660">
                  <a:extLst>
                    <a:ext uri="{9D8B030D-6E8A-4147-A177-3AD203B41FA5}">
                      <a16:colId xmlns:a16="http://schemas.microsoft.com/office/drawing/2014/main" val="3099610558"/>
                    </a:ext>
                  </a:extLst>
                </a:gridCol>
              </a:tblGrid>
              <a:tr h="738769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Screening Tool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The bill mandates early screening for characteristics of dyslexia in students, ensuring early intervention and support.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Our students will take the Beacon Early Years Assessment during the month of August.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809952"/>
                  </a:ext>
                </a:extLst>
              </a:tr>
              <a:tr h="738769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Grades Tested and Frequency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Annual screening for students in Kindergarten and grades 1-3</a:t>
                      </a:r>
                    </a:p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K-3 students will be screened annually using the Beacon Early Years Assessment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2445964"/>
                  </a:ext>
                </a:extLst>
              </a:tr>
              <a:tr h="3322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Teacher Training 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SB 48 requires training for educators to recognize signs of dyslexia and implement appropriate instructional strategies to support affected students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Teachers will receive training in house with literacy coach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Teachers may also receive Dyslexia Endorsement through RESA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2857721"/>
                  </a:ext>
                </a:extLst>
              </a:tr>
              <a:tr h="73876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Parental Notification 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SB 48 emphasizes clear communication with parents regarding dyslexia evaluations and educational strategies tailored to meet each student’s needs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Parents will be notified in writing of Dyslexia Support Plan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Dyslexia information will be sent out in print and will also be available digitally on the school’s website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3118282"/>
                  </a:ext>
                </a:extLst>
              </a:tr>
            </a:tbl>
          </a:graphicData>
        </a:graphic>
      </p:graphicFrame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5C4CB74-5EC0-568E-A36E-D2B2AE766DE1}"/>
              </a:ext>
            </a:extLst>
          </p:cNvPr>
          <p:cNvSpPr>
            <a:spLocks/>
          </p:cNvSpPr>
          <p:nvPr/>
        </p:nvSpPr>
        <p:spPr>
          <a:xfrm>
            <a:off x="6198920" y="1578790"/>
            <a:ext cx="5739740" cy="570136"/>
          </a:xfrm>
          <a:prstGeom prst="rect">
            <a:avLst/>
          </a:prstGeom>
        </p:spPr>
        <p:txBody>
          <a:bodyPr/>
          <a:lstStyle/>
          <a:p>
            <a:pPr algn="ctr" defTabSz="315468"/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Talbot County School District’s Response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42289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58BF4B-F738-7D0A-CCE3-4B4B49B447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/>
              <a:t>Parent Notification 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Rectangle 16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D8061A-E863-C42E-771A-1E79455FB6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90719" y="2330505"/>
            <a:ext cx="4559425" cy="397958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000"/>
              <a:t>A parent or legal guardian of any K-3 student who exhibits a reading deficiency in reading or characteristics of dyslexia at any time during the school year will be notified in writing.</a:t>
            </a:r>
          </a:p>
          <a:p>
            <a:r>
              <a:rPr lang="en-US" sz="2000"/>
              <a:t>Parents or guardians will receive a letter describing their child’s reading intervention plan.</a:t>
            </a:r>
          </a:p>
          <a:p>
            <a:r>
              <a:rPr lang="en-US" sz="2000"/>
              <a:t>Parents are encouraged to provide input and openly communicate with their child’s teacher through ClassDojo or via email.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8" descr="Parent Teacher Communication Clipart">
            <a:extLst>
              <a:ext uri="{FF2B5EF4-FFF2-40B4-BE49-F238E27FC236}">
                <a16:creationId xmlns:a16="http://schemas.microsoft.com/office/drawing/2014/main" id="{026D377A-174F-8C63-45F7-9DEC3DE40EE1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1" r="3532" b="2"/>
          <a:stretch/>
        </p:blipFill>
        <p:spPr bwMode="auto">
          <a:xfrm>
            <a:off x="5977788" y="799352"/>
            <a:ext cx="5425410" cy="5259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12012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2BC4A82-D54C-6C8F-5F15-40FE38AB5E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</a:rPr>
              <a:t>Parent and Family Involvement</a:t>
            </a:r>
            <a:br>
              <a:rPr lang="en-US" sz="4000" dirty="0">
                <a:solidFill>
                  <a:srgbClr val="FFFFFF"/>
                </a:solidFill>
              </a:rPr>
            </a:br>
            <a:r>
              <a:rPr lang="en-US" sz="4000" dirty="0">
                <a:solidFill>
                  <a:srgbClr val="FFFFFF"/>
                </a:solidFill>
              </a:rPr>
              <a:t>Ways that YOU can Support Your Child 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322F4CE-FCE1-ADC9-B530-EF051D97743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2486709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486504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522B21E-B2B9-4C72-9A71-C87EFD1374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EB7D2A2-F448-44D4-938C-DC84CBCB3B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441258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71AEA07-1E14-44B4-8E55-64EF049CD6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6464" y="551962"/>
            <a:ext cx="10999072" cy="461854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81F01D1-52A4-68F0-2C6F-1A1B927AC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293338"/>
            <a:ext cx="9144000" cy="327459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72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Together, we can be the change that we want to see!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9EEE09-A937-8352-A896-4B20532F09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4000" y="5514052"/>
            <a:ext cx="9144000" cy="65191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Let’s work together, to improve the reading skills of our students.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7C8EA93-3210-4C62-99E9-153C275E3A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96464" y="6354708"/>
            <a:ext cx="11000232" cy="0"/>
          </a:xfrm>
          <a:prstGeom prst="line">
            <a:avLst/>
          </a:prstGeom>
          <a:ln w="1016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24198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2505</TotalTime>
  <Words>727</Words>
  <Application>Microsoft Office PowerPoint</Application>
  <PresentationFormat>Widescreen</PresentationFormat>
  <Paragraphs>66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2013 - 2022 Theme</vt:lpstr>
      <vt:lpstr>Georgia’s Literacy Plan for Grades K-3</vt:lpstr>
      <vt:lpstr>Parent’s Right to Know</vt:lpstr>
      <vt:lpstr>What is the Early Literacy Act (House Bill 538)? </vt:lpstr>
      <vt:lpstr>Components of the Early Literacy Act</vt:lpstr>
      <vt:lpstr>What is House Bill 48?</vt:lpstr>
      <vt:lpstr>Senate Bill 48</vt:lpstr>
      <vt:lpstr>Parent Notification </vt:lpstr>
      <vt:lpstr>Parent and Family Involvement Ways that YOU can Support Your Child </vt:lpstr>
      <vt:lpstr>Together, we can be the change that we want to see!</vt:lpstr>
      <vt:lpstr>Parent Resources:    Dyslexia Resource Guide for Georgia Families  Reading 101: A Guide for Parents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Georgia’s Literacy Plan for Grades K-3</dc:title>
  <dc:creator>Brittany Sanders</dc:creator>
  <cp:lastModifiedBy>Teacher</cp:lastModifiedBy>
  <cp:revision>2</cp:revision>
  <dcterms:created xsi:type="dcterms:W3CDTF">2024-08-21T18:16:00Z</dcterms:created>
  <dcterms:modified xsi:type="dcterms:W3CDTF">2024-08-23T20:40:47Z</dcterms:modified>
</cp:coreProperties>
</file>